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7481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是一则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年厦门马拉松赛的公告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主要内容包括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比赛信息、参赛资格、报名费用及适合人群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646" y="1626083"/>
            <a:ext cx="9721080" cy="1211860"/>
          </a:xfrm>
          <a:prstGeom prst="rect">
            <a:avLst/>
          </a:prstGeom>
        </p:spPr>
      </p:pic>
      <p:pic>
        <p:nvPicPr>
          <p:cNvPr id="4" name="语篇导航-DA.eps" descr="id:21474886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973221"/>
            <a:ext cx="1909940" cy="466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579967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Notice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Xiamen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Marathon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8007602"/>
              </p:ext>
            </p:extLst>
          </p:nvPr>
        </p:nvGraphicFramePr>
        <p:xfrm>
          <a:off x="360855" y="2705927"/>
          <a:ext cx="11468704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5234317">
                  <a:extLst>
                    <a:ext uri="{9D8B030D-6E8A-4147-A177-3AD203B41FA5}">
                      <a16:colId xmlns:a16="http://schemas.microsoft.com/office/drawing/2014/main" val="2426119009"/>
                    </a:ext>
                  </a:extLst>
                </a:gridCol>
                <a:gridCol w="6234387">
                  <a:extLst>
                    <a:ext uri="{9D8B030D-6E8A-4147-A177-3AD203B41FA5}">
                      <a16:colId xmlns:a16="http://schemas.microsoft.com/office/drawing/2014/main" val="1138015120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Race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Information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85649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Date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Sunday,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October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7th,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2024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Event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Marathon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42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195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km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9412492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II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Important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Information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7014212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runners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should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least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years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old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born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December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31st,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2004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before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3726584"/>
                  </a:ext>
                </a:extLst>
              </a:tr>
            </a:tbl>
          </a:graphicData>
        </a:graphic>
      </p:graphicFrame>
      <p:pic>
        <p:nvPicPr>
          <p:cNvPr id="7" name="aw34.jpg" descr="id:214750533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22798" y="980728"/>
            <a:ext cx="7002650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3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8590536"/>
              </p:ext>
            </p:extLst>
          </p:nvPr>
        </p:nvGraphicFramePr>
        <p:xfrm>
          <a:off x="334567" y="1621904"/>
          <a:ext cx="11521280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1521280">
                  <a:extLst>
                    <a:ext uri="{9D8B030D-6E8A-4147-A177-3AD203B41FA5}">
                      <a16:colId xmlns:a16="http://schemas.microsoft.com/office/drawing/2014/main" val="212678910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Anyone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any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following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things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join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race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Heart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problems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Having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cold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short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sleep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night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before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race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06072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III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Race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85014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Runners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200/person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over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years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old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free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52886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631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join the marathon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Eric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18-year-old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</a:t>
            </a: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who has a cold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David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25-year-old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doctor</a:t>
            </a: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who has trouble in heart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9313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“All runners should be at least 20 years old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born on December 31st, 2004 or before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参赛者须年满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Eric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岁不符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且无心脏病（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）或感冒（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）。因此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,25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David 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符合年龄和健康要求。故选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139272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5549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6565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589338" algn="l"/>
                <a:tab pos="4500563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 and his 70-year-old grandpa need to pay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the marathon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89338" algn="l"/>
                <a:tab pos="4500563" algn="l"/>
                <a:tab pos="62103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400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500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89688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计算推理题。根据文中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“Runners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200/person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 60 years old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free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普通跑者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,60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岁以上免费。因此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假设符合普通跑者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）需付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爷爷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岁免费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通过计算可知总计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195002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284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6565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589338" algn="l"/>
                <a:tab pos="6210300" algn="l"/>
                <a:tab pos="82550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probably read this passage in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 of a newspaper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89338" algn="l"/>
                <a:tab pos="6210300" algn="l"/>
                <a:tab pos="82550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Travel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294682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推理判断题。马拉松属于体育赛事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最可能出现在报纸的体育版块（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4500" y="195002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6034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312</Words>
  <Application>Microsoft Office PowerPoint</Application>
  <PresentationFormat>自定义</PresentationFormat>
  <Paragraphs>29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445</cp:revision>
  <dcterms:created xsi:type="dcterms:W3CDTF">2020-11-06T05:24:00Z</dcterms:created>
  <dcterms:modified xsi:type="dcterms:W3CDTF">2025-09-17T15:39:20Z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